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59" r:id="rId5"/>
    <p:sldId id="271" r:id="rId6"/>
    <p:sldId id="263" r:id="rId7"/>
    <p:sldId id="272" r:id="rId8"/>
    <p:sldId id="273" r:id="rId9"/>
    <p:sldId id="270" r:id="rId10"/>
    <p:sldId id="265" r:id="rId11"/>
    <p:sldId id="26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BDB"/>
    <a:srgbClr val="DCE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2116-7F63-4E15-9DD1-48B766747494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B901A-4052-431E-A685-A8FCFE9F28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4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86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8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66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1512168" cy="365125"/>
          </a:xfrm>
        </p:spPr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763688" y="246732"/>
            <a:ext cx="6992912" cy="607377"/>
          </a:xfrm>
          <a:prstGeom prst="roundRect">
            <a:avLst/>
          </a:prstGeom>
          <a:solidFill>
            <a:srgbClr val="DCE0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1798588" y="1268761"/>
            <a:ext cx="6958012" cy="504056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Picture 2" descr="D:\PING\material\LogoXG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246732"/>
            <a:ext cx="1619672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 userDrawn="1"/>
        </p:nvSpPr>
        <p:spPr>
          <a:xfrm>
            <a:off x="107504" y="1628800"/>
            <a:ext cx="1296144" cy="5112568"/>
          </a:xfrm>
          <a:prstGeom prst="roundRect">
            <a:avLst/>
          </a:prstGeom>
          <a:solidFill>
            <a:srgbClr val="909BD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579471"/>
          </a:xfrm>
        </p:spPr>
        <p:txBody>
          <a:bodyPr>
            <a:no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3752" y="1916832"/>
            <a:ext cx="1565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PING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Aktiven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Umbau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Weiterbildung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Technik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Dienste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Unterstützung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Hotline</a:t>
            </a:r>
          </a:p>
          <a:p>
            <a:endParaRPr lang="de-DE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Termine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46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2" descr="D:\PING\material\LogoXG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246732"/>
            <a:ext cx="1619672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 userDrawn="1"/>
        </p:nvSpPr>
        <p:spPr>
          <a:xfrm>
            <a:off x="1763688" y="246732"/>
            <a:ext cx="6992912" cy="607377"/>
          </a:xfrm>
          <a:prstGeom prst="roundRect">
            <a:avLst/>
          </a:prstGeom>
          <a:solidFill>
            <a:srgbClr val="DCE0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579471"/>
          </a:xfrm>
        </p:spPr>
        <p:txBody>
          <a:bodyPr>
            <a:noAutofit/>
          </a:bodyPr>
          <a:lstStyle>
            <a:lvl1pPr>
              <a:defRPr sz="3000">
                <a:latin typeface="Arial Black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52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56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72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2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23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91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DAB8-78BB-4E48-990C-109CE59080CB}" type="datetimeFigureOut">
              <a:rPr lang="de-DE" smtClean="0"/>
              <a:t>08.04.2015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18D-A4C4-4B40-BD7D-633E0926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45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otline@ping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1104528"/>
          </a:xfrm>
        </p:spPr>
        <p:txBody>
          <a:bodyPr>
            <a:noAutofit/>
          </a:bodyPr>
          <a:lstStyle/>
          <a:p>
            <a:r>
              <a:rPr lang="de-DE" sz="2500" dirty="0" smtClean="0">
                <a:solidFill>
                  <a:schemeClr val="tx1"/>
                </a:solidFill>
                <a:latin typeface="Arial Black" pitchFamily="34" charset="0"/>
              </a:rPr>
              <a:t>PING e.V.</a:t>
            </a:r>
          </a:p>
          <a:p>
            <a:r>
              <a:rPr lang="de-DE" sz="2500" dirty="0" smtClean="0">
                <a:solidFill>
                  <a:schemeClr val="tx1"/>
                </a:solidFill>
                <a:latin typeface="Arial Black" pitchFamily="34" charset="0"/>
              </a:rPr>
              <a:t>Verein zur Förderung der privaten Internetnutzung</a:t>
            </a:r>
            <a:endParaRPr lang="de-DE" sz="25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D:\PING\material\LogoX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7403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E-Mail für Anfänger</a:t>
            </a:r>
          </a:p>
          <a:p>
            <a:pPr lvl="1"/>
            <a:r>
              <a:rPr lang="de-DE" dirty="0" smtClean="0"/>
              <a:t>Am Mittwoch den 06.05.15 um 19:00 Uhr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Suchen und Finden im Internet</a:t>
            </a:r>
          </a:p>
          <a:p>
            <a:r>
              <a:rPr lang="de-DE" dirty="0" smtClean="0"/>
              <a:t>Einkaufen </a:t>
            </a:r>
            <a:r>
              <a:rPr lang="de-DE" dirty="0"/>
              <a:t>im Internet</a:t>
            </a:r>
          </a:p>
          <a:p>
            <a:r>
              <a:rPr lang="de-DE" dirty="0"/>
              <a:t>Sicherheit im Internet 1:</a:t>
            </a:r>
          </a:p>
          <a:p>
            <a:pPr marL="914400" lvl="2" indent="0">
              <a:buNone/>
            </a:pPr>
            <a:r>
              <a:rPr lang="de-DE" dirty="0"/>
              <a:t>Viren Würmer und Trojaner</a:t>
            </a:r>
          </a:p>
          <a:p>
            <a:r>
              <a:rPr lang="de-DE" dirty="0"/>
              <a:t>Sicherheit im Internet 2:</a:t>
            </a:r>
          </a:p>
          <a:p>
            <a:pPr marL="914400" lvl="2" indent="0">
              <a:buNone/>
            </a:pPr>
            <a:r>
              <a:rPr lang="de-DE" dirty="0"/>
              <a:t>Sicherheit beim Online-Banking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 Termine: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6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763688" y="4149080"/>
            <a:ext cx="6992912" cy="1944216"/>
          </a:xfrm>
          <a:prstGeom prst="roundRect">
            <a:avLst/>
          </a:prstGeom>
          <a:solidFill>
            <a:srgbClr val="DCE0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63688" y="4077072"/>
            <a:ext cx="6992912" cy="432048"/>
          </a:xfrm>
          <a:prstGeom prst="roundRect">
            <a:avLst/>
          </a:prstGeom>
          <a:solidFill>
            <a:srgbClr val="909BD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1763688" y="1988840"/>
            <a:ext cx="6992912" cy="1728192"/>
          </a:xfrm>
          <a:prstGeom prst="roundRect">
            <a:avLst/>
          </a:prstGeom>
          <a:solidFill>
            <a:srgbClr val="DCE0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763688" y="1988840"/>
            <a:ext cx="6992912" cy="432048"/>
          </a:xfrm>
          <a:prstGeom prst="roundRect">
            <a:avLst/>
          </a:prstGeom>
          <a:solidFill>
            <a:srgbClr val="909BD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xfrm>
            <a:off x="1798588" y="1637485"/>
            <a:ext cx="7165900" cy="4671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e-DE" sz="2200" dirty="0"/>
          </a:p>
          <a:p>
            <a:pPr marL="0" indent="0" algn="ctr">
              <a:buNone/>
            </a:pPr>
            <a:r>
              <a:rPr lang="de-DE" sz="2200" dirty="0" smtClean="0"/>
              <a:t>So erreichen Sie uns</a:t>
            </a:r>
          </a:p>
          <a:p>
            <a:pPr marL="0" indent="0">
              <a:buNone/>
            </a:pPr>
            <a:r>
              <a:rPr lang="de-DE" sz="2200" dirty="0" smtClean="0"/>
              <a:t>Im Internet                      </a:t>
            </a:r>
          </a:p>
          <a:p>
            <a:pPr marL="0" indent="0">
              <a:buNone/>
            </a:pPr>
            <a:r>
              <a:rPr lang="de-DE" sz="2200" dirty="0" smtClean="0"/>
              <a:t>http://www.ping.de</a:t>
            </a:r>
          </a:p>
          <a:p>
            <a:pPr marL="0" indent="0">
              <a:buNone/>
            </a:pPr>
            <a:r>
              <a:rPr lang="de-DE" sz="2200" dirty="0" smtClean="0"/>
              <a:t>hotline@ping.de</a:t>
            </a: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 smtClean="0"/>
              <a:t>Vor Ort </a:t>
            </a:r>
          </a:p>
          <a:p>
            <a:pPr marL="0" indent="0">
              <a:buNone/>
            </a:pPr>
            <a:r>
              <a:rPr lang="de-DE" sz="2200" dirty="0" smtClean="0"/>
              <a:t>PING e.V.</a:t>
            </a:r>
          </a:p>
          <a:p>
            <a:pPr marL="0" indent="0">
              <a:buNone/>
            </a:pPr>
            <a:r>
              <a:rPr lang="de-DE" sz="2200" dirty="0" smtClean="0"/>
              <a:t>Verein zur Förderung der privaten Internet Nutzung e.V.</a:t>
            </a:r>
          </a:p>
          <a:p>
            <a:pPr marL="0" indent="0">
              <a:buNone/>
            </a:pPr>
            <a:r>
              <a:rPr lang="de-DE" sz="2200" dirty="0" smtClean="0"/>
              <a:t>Zum </a:t>
            </a:r>
            <a:r>
              <a:rPr lang="de-DE" sz="2200" dirty="0" err="1" smtClean="0"/>
              <a:t>Nubbental</a:t>
            </a:r>
            <a:r>
              <a:rPr lang="de-DE" sz="2200" dirty="0" smtClean="0"/>
              <a:t> 11</a:t>
            </a:r>
          </a:p>
          <a:p>
            <a:pPr marL="0" indent="0">
              <a:buNone/>
            </a:pPr>
            <a:r>
              <a:rPr lang="de-DE" sz="2200" dirty="0" smtClean="0"/>
              <a:t>44227 Dortmund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260144" y="2465020"/>
            <a:ext cx="3496456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28"/>
              </a:spcAft>
            </a:pPr>
            <a:r>
              <a:rPr lang="de-DE" sz="2200" dirty="0" smtClean="0"/>
              <a:t>Telefonisch</a:t>
            </a:r>
          </a:p>
          <a:p>
            <a:pPr>
              <a:spcAft>
                <a:spcPts val="528"/>
              </a:spcAft>
            </a:pPr>
            <a:r>
              <a:rPr lang="de-DE" sz="2200" dirty="0" smtClean="0"/>
              <a:t>Telefon   0231 / 97910</a:t>
            </a:r>
          </a:p>
          <a:p>
            <a:pPr>
              <a:spcAft>
                <a:spcPts val="528"/>
              </a:spcAft>
            </a:pPr>
            <a:r>
              <a:rPr lang="de-DE" sz="2200" dirty="0" smtClean="0"/>
              <a:t>Telefax    0231 / 9791 91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423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rivate 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nternet 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utzer 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emeinschaft</a:t>
            </a:r>
          </a:p>
          <a:p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Gemeinnütziger eingetragener Verein</a:t>
            </a:r>
          </a:p>
          <a:p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1994 gegründet von Studenten der Universität Dortmund</a:t>
            </a:r>
          </a:p>
          <a:p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200" dirty="0" smtClean="0"/>
              <a:t>Vereinszweck:</a:t>
            </a:r>
            <a:br>
              <a:rPr lang="de-DE" sz="2200" dirty="0" smtClean="0"/>
            </a:br>
            <a:r>
              <a:rPr lang="de-DE" sz="2200" dirty="0" smtClean="0">
                <a:latin typeface="Arial" pitchFamily="34" charset="0"/>
                <a:cs typeface="Arial" pitchFamily="34" charset="0"/>
              </a:rPr>
              <a:t>Förderung von Bildung und Wissenschaft</a:t>
            </a: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PING e.V.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27" y="5018688"/>
            <a:ext cx="2498678" cy="165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Aktiven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48" y="3789040"/>
            <a:ext cx="3699150" cy="245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31261"/>
            <a:ext cx="1894079" cy="12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22" y="1132781"/>
            <a:ext cx="3768080" cy="251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6948"/>
            <a:ext cx="3888432" cy="25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34" y="3731261"/>
            <a:ext cx="2327920" cy="154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9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xfrm>
            <a:off x="1798588" y="1628799"/>
            <a:ext cx="6958012" cy="4680521"/>
          </a:xfrm>
        </p:spPr>
        <p:txBody>
          <a:bodyPr>
            <a:normAutofit/>
          </a:bodyPr>
          <a:lstStyle/>
          <a:p>
            <a:r>
              <a:rPr lang="de-DE" sz="2200" dirty="0" smtClean="0"/>
              <a:t>Weiterbildung</a:t>
            </a:r>
          </a:p>
          <a:p>
            <a:r>
              <a:rPr lang="de-DE" sz="2200" dirty="0" smtClean="0"/>
              <a:t>Sommerfeste mit Kurzvorträgen</a:t>
            </a:r>
          </a:p>
          <a:p>
            <a:r>
              <a:rPr lang="de-DE" sz="2200" dirty="0" smtClean="0"/>
              <a:t>Schulen ans Netz</a:t>
            </a:r>
          </a:p>
          <a:p>
            <a:r>
              <a:rPr lang="de-DE" sz="2200" dirty="0" smtClean="0"/>
              <a:t>Messeauftritte/öffentliche Aktionen</a:t>
            </a:r>
          </a:p>
          <a:p>
            <a:r>
              <a:rPr lang="de-DE" sz="2200" dirty="0" smtClean="0"/>
              <a:t>Technikprojekte</a:t>
            </a:r>
          </a:p>
          <a:p>
            <a:pPr lvl="1"/>
            <a:r>
              <a:rPr lang="de-DE" sz="2200" dirty="0" smtClean="0"/>
              <a:t>Serverhosting</a:t>
            </a:r>
          </a:p>
          <a:p>
            <a:pPr lvl="1"/>
            <a:r>
              <a:rPr lang="de-DE" sz="2200" dirty="0" smtClean="0"/>
              <a:t>3D-Drucker</a:t>
            </a:r>
          </a:p>
          <a:p>
            <a:r>
              <a:rPr lang="de-DE" sz="2200" dirty="0"/>
              <a:t>Unterstützung anderer gemeinnütziger </a:t>
            </a:r>
            <a:r>
              <a:rPr lang="de-DE" sz="2200" dirty="0" smtClean="0"/>
              <a:t>Initiativen</a:t>
            </a:r>
          </a:p>
          <a:p>
            <a:pPr lvl="1"/>
            <a:r>
              <a:rPr lang="de-DE" sz="2000" dirty="0" err="1" smtClean="0"/>
              <a:t>Freifunk</a:t>
            </a:r>
            <a:endParaRPr lang="de-DE" sz="2000" dirty="0" smtClean="0"/>
          </a:p>
          <a:p>
            <a:r>
              <a:rPr lang="de-DE" sz="2200" dirty="0" smtClean="0"/>
              <a:t>wöchentliches Treffen im Vereinsbüro (Hotline)</a:t>
            </a:r>
          </a:p>
          <a:p>
            <a:endParaRPr lang="de-DE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sind aktiv!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0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Weiterbildung</a:t>
            </a:r>
            <a:endParaRPr lang="de-DE" dirty="0"/>
          </a:p>
        </p:txBody>
      </p:sp>
      <p:pic>
        <p:nvPicPr>
          <p:cNvPr id="7173" name="Picture 5" descr="C:\Users\mw\Desktop\blablaping_wegeinsnetz_1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73" y="1124744"/>
            <a:ext cx="4263422" cy="53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Technik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0" y="1615403"/>
            <a:ext cx="2001917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95308"/>
            <a:ext cx="2320074" cy="522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200" dirty="0"/>
              <a:t>w</a:t>
            </a:r>
            <a:r>
              <a:rPr lang="de-DE" sz="2200" dirty="0" smtClean="0"/>
              <a:t>erbefreie E-Mail-Konten</a:t>
            </a:r>
          </a:p>
          <a:p>
            <a:r>
              <a:rPr lang="de-DE" sz="2200" dirty="0" smtClean="0"/>
              <a:t>unabhängige </a:t>
            </a:r>
            <a:r>
              <a:rPr lang="de-DE" sz="2200" dirty="0"/>
              <a:t>Beratung </a:t>
            </a:r>
            <a:r>
              <a:rPr lang="de-DE" sz="2200" dirty="0" smtClean="0"/>
              <a:t>in </a:t>
            </a:r>
            <a:r>
              <a:rPr lang="de-DE" sz="2200" dirty="0"/>
              <a:t>technischen </a:t>
            </a:r>
            <a:r>
              <a:rPr lang="de-DE" sz="2200" dirty="0" smtClean="0"/>
              <a:t>Fragen und Computerproblemen</a:t>
            </a:r>
            <a:endParaRPr lang="de-DE" sz="2200" dirty="0"/>
          </a:p>
          <a:p>
            <a:r>
              <a:rPr lang="de-DE" sz="2200" dirty="0" smtClean="0"/>
              <a:t>Bereitstellen eigener Internetseiten in verschiedenen Modellen</a:t>
            </a:r>
          </a:p>
          <a:p>
            <a:r>
              <a:rPr lang="de-DE" sz="2200" dirty="0" smtClean="0"/>
              <a:t>Domains zum Selbstkostenpreis</a:t>
            </a:r>
          </a:p>
          <a:p>
            <a:r>
              <a:rPr lang="de-DE" sz="2200" dirty="0" smtClean="0"/>
              <a:t>Eigene virtuelle Server zum Basteln und ausprobieren</a:t>
            </a:r>
          </a:p>
          <a:p>
            <a:r>
              <a:rPr lang="de-DE" sz="2200" dirty="0" smtClean="0"/>
              <a:t>viele spannende Aktivitäten mit dem Verein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Dienste für die Mitglieder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6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Mitglied werden</a:t>
            </a:r>
          </a:p>
          <a:p>
            <a:pPr lvl="1"/>
            <a:r>
              <a:rPr lang="de-DE" dirty="0" smtClean="0"/>
              <a:t>9 Euro pro Monat, 6 Euro steuerlich absetzbar</a:t>
            </a:r>
          </a:p>
          <a:p>
            <a:pPr lvl="1"/>
            <a:r>
              <a:rPr lang="de-DE" dirty="0" smtClean="0"/>
              <a:t>5 Euro für Schüler unter 20 Jahren sowie Personen mit Schwerbehinderung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Spenden</a:t>
            </a:r>
          </a:p>
          <a:p>
            <a:pPr lvl="1"/>
            <a:r>
              <a:rPr lang="de-DE" dirty="0" smtClean="0"/>
              <a:t>Das Sparschwein freut sich</a:t>
            </a:r>
          </a:p>
          <a:p>
            <a:pPr lvl="1"/>
            <a:r>
              <a:rPr lang="de-DE" dirty="0" smtClean="0"/>
              <a:t>auch per Überweisung,</a:t>
            </a:r>
            <a:br>
              <a:rPr lang="de-DE" dirty="0" smtClean="0"/>
            </a:br>
            <a:r>
              <a:rPr lang="de-DE" dirty="0" smtClean="0"/>
              <a:t>mit Bescheinigung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PING unterstützen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20456"/>
            <a:ext cx="2187327" cy="19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13" y="4372520"/>
            <a:ext cx="62773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xfrm>
            <a:off x="1798588" y="1637485"/>
            <a:ext cx="6958012" cy="5103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Die PING Hotline hilft bei Problemen und Fragen nicht nur unseren Mitgliedern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m</a:t>
            </a:r>
            <a:r>
              <a:rPr lang="de-DE" dirty="0" smtClean="0"/>
              <a:t>ittwochs nach Vereinbarung</a:t>
            </a:r>
          </a:p>
          <a:p>
            <a:r>
              <a:rPr lang="de-DE" dirty="0" smtClean="0"/>
              <a:t>sonntags von 19:00 – 21:00 Uhr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ersönlich</a:t>
            </a:r>
            <a:br>
              <a:rPr lang="de-DE" dirty="0" smtClean="0"/>
            </a:br>
            <a:r>
              <a:rPr lang="de-DE" dirty="0" smtClean="0"/>
              <a:t>vor Ort im Vereinsbüro</a:t>
            </a:r>
          </a:p>
          <a:p>
            <a:pPr lvl="1"/>
            <a:r>
              <a:rPr lang="de-DE" dirty="0"/>
              <a:t>t</a:t>
            </a:r>
            <a:r>
              <a:rPr lang="de-DE" dirty="0" smtClean="0"/>
              <a:t>elefonisch</a:t>
            </a:r>
            <a:br>
              <a:rPr lang="de-DE" dirty="0" smtClean="0"/>
            </a:br>
            <a:r>
              <a:rPr lang="de-DE" dirty="0" smtClean="0"/>
              <a:t>unter 0231 / 9791-0</a:t>
            </a:r>
          </a:p>
          <a:p>
            <a:pPr lvl="1"/>
            <a:endParaRPr lang="de-DE" dirty="0" smtClean="0"/>
          </a:p>
          <a:p>
            <a:r>
              <a:rPr lang="de-DE" dirty="0"/>
              <a:t>j</a:t>
            </a:r>
            <a:r>
              <a:rPr lang="de-DE" dirty="0" smtClean="0"/>
              <a:t>ederzeit</a:t>
            </a:r>
          </a:p>
          <a:p>
            <a:pPr lvl="1"/>
            <a:r>
              <a:rPr lang="de-DE" dirty="0" smtClean="0"/>
              <a:t>Elektronisch</a:t>
            </a:r>
            <a:br>
              <a:rPr lang="de-DE" dirty="0" smtClean="0"/>
            </a:br>
            <a:r>
              <a:rPr lang="de-DE" dirty="0" smtClean="0"/>
              <a:t>per E-Mail an </a:t>
            </a:r>
            <a:r>
              <a:rPr lang="de-DE" dirty="0" smtClean="0">
                <a:hlinkClick r:id="rId2"/>
              </a:rPr>
              <a:t>hotline@ping.de</a:t>
            </a:r>
            <a:endParaRPr lang="de-DE" dirty="0" smtClean="0"/>
          </a:p>
          <a:p>
            <a:pPr lvl="1"/>
            <a:r>
              <a:rPr lang="de-DE" dirty="0" smtClean="0"/>
              <a:t>Nachricht auf dem Anrufbeantworter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Hotline und Beratung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7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Bildschirmpräsentation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Der PING e.V.</vt:lpstr>
      <vt:lpstr>Die Aktiven</vt:lpstr>
      <vt:lpstr>Wir sind aktiv!</vt:lpstr>
      <vt:lpstr>Weiterbildung</vt:lpstr>
      <vt:lpstr>Die Technik</vt:lpstr>
      <vt:lpstr>Dienste für die Mitglieder</vt:lpstr>
      <vt:lpstr>PING unterstützen</vt:lpstr>
      <vt:lpstr>Hotline und Beratung</vt:lpstr>
      <vt:lpstr>Nächste Termine: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mw</dc:creator>
  <cp:lastModifiedBy>mw</cp:lastModifiedBy>
  <cp:revision>28</cp:revision>
  <dcterms:created xsi:type="dcterms:W3CDTF">2010-10-28T12:31:51Z</dcterms:created>
  <dcterms:modified xsi:type="dcterms:W3CDTF">2015-04-08T13:57:09Z</dcterms:modified>
</cp:coreProperties>
</file>